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614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1C1-F0CB-4618-94D5-C281651260C0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D8E-D588-47E6-B379-1289032728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1C1-F0CB-4618-94D5-C281651260C0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D8E-D588-47E6-B379-1289032728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1C1-F0CB-4618-94D5-C281651260C0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D8E-D588-47E6-B379-1289032728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1C1-F0CB-4618-94D5-C281651260C0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D8E-D588-47E6-B379-1289032728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1C1-F0CB-4618-94D5-C281651260C0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D8E-D588-47E6-B379-1289032728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1C1-F0CB-4618-94D5-C281651260C0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D8E-D588-47E6-B379-1289032728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1C1-F0CB-4618-94D5-C281651260C0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D8E-D588-47E6-B379-1289032728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1C1-F0CB-4618-94D5-C281651260C0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D8E-D588-47E6-B379-1289032728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1C1-F0CB-4618-94D5-C281651260C0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D8E-D588-47E6-B379-1289032728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1C1-F0CB-4618-94D5-C281651260C0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D8E-D588-47E6-B379-1289032728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1C1-F0CB-4618-94D5-C281651260C0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D8E-D588-47E6-B379-1289032728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E1C1-F0CB-4618-94D5-C281651260C0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9D8E-D588-47E6-B379-12890327287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1-Russie-campagne-de-Russie-1812-Moscou-Borodino-Moscova-Smolensk-Napoleon-premier-emp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306"/>
            <a:ext cx="9144000" cy="48188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-Les pontonnier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60254" cy="47876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19872" y="4804946"/>
            <a:ext cx="2161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Travail des pontonniers</a:t>
            </a:r>
            <a:endParaRPr lang="fr-FR" sz="1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1-Après la Berez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854297" cy="483018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79912" y="4804946"/>
            <a:ext cx="1652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Après la Bérézina</a:t>
            </a:r>
            <a:endParaRPr lang="fr-FR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-Bata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510091" cy="48104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47864" y="4804946"/>
            <a:ext cx="2377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Attaque de l’arrière-garde</a:t>
            </a:r>
            <a:endParaRPr lang="fr-FR" sz="1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-5nfcampag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-1"/>
            <a:ext cx="7344816" cy="48659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75856" y="4825484"/>
            <a:ext cx="2489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Cavalier et son cheval mort</a:t>
            </a:r>
            <a:endParaRPr lang="fr-FR" sz="1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-456977_1-tt-width-450-height-311-crop-1-bgcolor-ffffff-lazyload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6961542" cy="48111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139952" y="4804946"/>
            <a:ext cx="926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Détresse</a:t>
            </a:r>
            <a:endParaRPr lang="fr-FR" sz="1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-La retra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154928" cy="48340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79912" y="4804946"/>
            <a:ext cx="1578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La retraite finale</a:t>
            </a:r>
            <a:endParaRPr lang="fr-FR" sz="1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6-Les surviv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-20538"/>
            <a:ext cx="8674893" cy="48812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47864" y="4825484"/>
            <a:ext cx="1912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Quelques survivants</a:t>
            </a:r>
            <a:endParaRPr lang="fr-FR" sz="1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7-Pertes de l'armée françai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3597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35696" y="4515966"/>
            <a:ext cx="5211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Evolution des effectifs engagés dans la campagne de Russie</a:t>
            </a:r>
            <a:endParaRPr lang="fr-FR" sz="1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-1024px-Meissonier_-_1814,_Campagne_de_Fr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632848" cy="47630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15816" y="4743390"/>
            <a:ext cx="2566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Départ Campagne de Russie</a:t>
            </a:r>
            <a:endParaRPr lang="fr-FR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-Bataille de Borodino sur la Mosk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24736" cy="51755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241038" y="2643758"/>
            <a:ext cx="1382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Bataille  de</a:t>
            </a:r>
            <a:endParaRPr lang="fr-FR" sz="1600" b="1" dirty="0"/>
          </a:p>
          <a:p>
            <a:pPr algn="ctr"/>
            <a:r>
              <a:rPr lang="fr-FR" sz="1600" b="1" dirty="0" smtClean="0"/>
              <a:t>Borodino</a:t>
            </a:r>
          </a:p>
          <a:p>
            <a:pPr algn="ctr"/>
            <a:r>
              <a:rPr lang="fr-FR" sz="1600" b="1" dirty="0"/>
              <a:t>a</a:t>
            </a:r>
            <a:r>
              <a:rPr lang="fr-FR" sz="1600" b="1" dirty="0" smtClean="0"/>
              <a:t>vant Moscou</a:t>
            </a:r>
            <a:endParaRPr lang="fr-FR"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4-Napoléon à Borod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853374" cy="51435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5576" y="267494"/>
            <a:ext cx="2119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L’empereur à Borodino</a:t>
            </a:r>
            <a:endParaRPr lang="fr-FR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-incendie de Mosc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704856" cy="477701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79912" y="4804946"/>
            <a:ext cx="189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Incendie de Moscou</a:t>
            </a:r>
            <a:endParaRPr lang="fr-FR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6-Moscou en f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7073611" cy="48365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51920" y="4804946"/>
            <a:ext cx="1444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Moscou en feu</a:t>
            </a:r>
            <a:endParaRPr lang="fr-FR" sz="1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7-Depart retraite de Mosc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7209873" cy="513703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96336" y="3435846"/>
            <a:ext cx="10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Début de</a:t>
            </a:r>
          </a:p>
          <a:p>
            <a:pPr algn="ctr"/>
            <a:r>
              <a:rPr lang="fr-FR" sz="1600" b="1" dirty="0"/>
              <a:t>l</a:t>
            </a:r>
            <a:r>
              <a:rPr lang="fr-FR" sz="1600" b="1" dirty="0" smtClean="0"/>
              <a:t>a retraite</a:t>
            </a:r>
            <a:endParaRPr lang="fr-FR" sz="1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8-Napoléon et ses généraux pdt la retra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7248386" cy="48039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19872" y="4804946"/>
            <a:ext cx="2379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Napoléon et ses généraux</a:t>
            </a:r>
            <a:endParaRPr lang="fr-FR" sz="1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9-Les deux ponts sur la Berez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-20538"/>
            <a:ext cx="7920880" cy="485258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03848" y="4825484"/>
            <a:ext cx="2738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Les deux ponts sur la Bérézina</a:t>
            </a:r>
            <a:endParaRPr lang="fr-FR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61</Words>
  <Application>Microsoft Office PowerPoint</Application>
  <PresentationFormat>Affichage à l'écran (16:9)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5</cp:revision>
  <dcterms:created xsi:type="dcterms:W3CDTF">2017-11-13T17:08:13Z</dcterms:created>
  <dcterms:modified xsi:type="dcterms:W3CDTF">2017-11-13T17:49:55Z</dcterms:modified>
</cp:coreProperties>
</file>